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6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AB7B3-B6C4-4AFE-0824-7255232A7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03CD9-AAB4-7A43-9E1A-933BD81C2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9EF58-13E9-9CCB-F56C-A47FF954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68CFA-E64B-9A73-87F3-E2200FD8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090D9-3A18-B105-55AA-9758B792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2602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3C8F-2FA6-0746-B247-159420E33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9AE9C9-6AFD-7DB6-5F87-48AEE2C3C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DF946-1018-569E-1FF5-218AA07E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49531-77B4-4898-7A78-813D0230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DCA49-5382-8816-14DB-C7AE4DE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0108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931689-A529-28B7-9162-ED9A02572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1E8772-C193-3226-CF07-3A3B6C0D3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95F51-A31B-9978-071B-DA9ACCB0A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F6CF7-D42C-EBFC-2CB1-355147C32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3324-9465-BFCA-C64A-A1F3FC152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16316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995A-0680-10EE-8373-F17B80B1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A05AE-274B-892D-BBA3-01F6D7D25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C4C59-3BF6-2FCE-E7E4-83DBF393B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6E348-F5E1-2AB0-1A12-DAA5E434F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76030-4790-71B7-AA21-C7CD0D0E6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15714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65DDF-C055-95E8-C28C-1CA606536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0D13E-04BD-ABC4-660A-D64CDBDB0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95921-D7E8-9661-6812-7BBF14306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A1D57-C232-9765-2BE1-4DEB22B0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500DD-237C-F429-E7E9-7009CFB4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11678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EACA2-6C6C-4B09-5C1A-BA7634D8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9B0D8-DD7F-936F-F730-A196B96D6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8B28B-D433-D0EE-E7D1-43B1F5726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A3B0D-9FE9-09D9-4A30-8D39DB3E6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5A91E-6C77-D1AD-C364-3296A524B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35B46-B0A5-A172-B3C5-57B3300C8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5830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DBE0-BD0B-61E6-4EB2-E68D0A99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61848-71C0-E1F5-13E0-BB0DE930E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FE579-5931-BB63-31D5-5576B7398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AD3D6-FEFF-FDDA-5271-F975713FE3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5A1064-9D9F-C4F1-40FC-0B12CEB3E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89AE89-4B22-1278-BBF8-EDA0B389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C6C7A8-E569-C04B-B2BC-EAF99EC54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75E469-177E-FB1F-79DC-CBE3DE19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9426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2A13F-A771-B4F4-D0E2-D6713DC0A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3E0E31-D330-9EB7-232B-56F74E97A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D70FA-7506-5E0A-FCAA-005CCE02A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8CC8D9-FE74-FCA2-E83B-B4A509697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5226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AFD4FF-46A3-205C-2BD0-AF08B945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A8D0B-6151-7AB3-C6E8-E995F200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59159-EE46-8440-9549-CEFA47216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29404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5CEA-6B2B-8A34-902D-6DD46085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DA7E3-AC16-F1AA-6C02-EE24864B9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541AC1-5752-127B-E183-01497AD19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782AC-0B84-8EFE-4425-1D57559E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DFDDB-214E-1AA0-080C-C475B7FF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D42A1-E7E9-4C38-943A-EC1EF9D96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0235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B5953-B708-8B38-BC0C-C5014448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94C94F-6844-0F6B-08AF-E9A100C0E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B941A3-8407-C964-25F6-50E35BD21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667F-DE28-FD58-9EE4-337C27C96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53A98-3207-EBEC-B9DF-C81C7B66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4E2D6-3C02-AA42-D3F7-8EA5B6DF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68388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54B043-EF06-FE65-B593-1A5E92ED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F388C-CBE1-3C68-CDC5-D2A45146B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0B1C7-5173-B04B-C2AD-861D14BF8A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437B3-8334-41B5-AD92-3F1B6B4A5013}" type="datetimeFigureOut">
              <a:rPr lang="en-AE" smtClean="0"/>
              <a:t>24/08/2026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F846C-FA11-F739-3B4A-DA1B507005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AAD5-B2B5-B38D-3C23-E2D89F113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F96A2-377D-4C58-9CA5-469A512376F2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5268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429000"/>
            <a:ext cx="11570208" cy="3429000"/>
          </a:xfrm>
        </p:spPr>
        <p:txBody>
          <a:bodyPr anchor="ctr">
            <a:normAutofit/>
          </a:bodyPr>
          <a:lstStyle/>
          <a:p>
            <a:r>
              <a:rPr lang="en-US" sz="4000" b="1" i="1" dirty="0"/>
              <a:t> </a:t>
            </a:r>
            <a:r>
              <a:rPr lang="en-US" sz="4000" b="1" i="1" dirty="0" err="1"/>
              <a:t>Idharayilenne</a:t>
            </a:r>
            <a:r>
              <a:rPr lang="en-US" sz="4000" b="1" i="1" dirty="0"/>
              <a:t> </a:t>
            </a:r>
            <a:r>
              <a:rPr lang="en-US" sz="4000" b="1" i="1" dirty="0" err="1"/>
              <a:t>ithramel</a:t>
            </a:r>
            <a:r>
              <a:rPr lang="en-US" sz="4000" b="1" i="1" dirty="0"/>
              <a:t> </a:t>
            </a:r>
            <a:r>
              <a:rPr lang="en-US" sz="4000" b="1" i="1" dirty="0" err="1"/>
              <a:t>snehippaan</a:t>
            </a:r>
            <a:br>
              <a:rPr lang="en-US" sz="4000" b="1" i="1" dirty="0"/>
            </a:br>
            <a:r>
              <a:rPr lang="en-US" sz="4000" b="1" i="1" dirty="0"/>
              <a:t>          </a:t>
            </a:r>
            <a:r>
              <a:rPr lang="en-US" sz="4000" b="1" i="1" dirty="0" err="1"/>
              <a:t>Enthullu</a:t>
            </a:r>
            <a:r>
              <a:rPr lang="en-US" sz="4000" b="1" i="1" dirty="0"/>
              <a:t> </a:t>
            </a:r>
            <a:r>
              <a:rPr lang="en-US" sz="4000" b="1" i="1" dirty="0" err="1"/>
              <a:t>njaanappane</a:t>
            </a:r>
            <a:r>
              <a:rPr lang="en-US" sz="4000" b="1" i="1" dirty="0"/>
              <a:t>!-</a:t>
            </a:r>
            <a:r>
              <a:rPr lang="en-US" sz="4000" b="1" i="1" dirty="0" err="1"/>
              <a:t>ninte</a:t>
            </a:r>
            <a:br>
              <a:rPr lang="en-US" sz="4000" b="1" i="1" dirty="0"/>
            </a:br>
            <a:r>
              <a:rPr lang="en-US" sz="4000" b="1" i="1" dirty="0"/>
              <a:t>          </a:t>
            </a:r>
            <a:r>
              <a:rPr lang="en-US" sz="4000" b="1" i="1" dirty="0" err="1"/>
              <a:t>Udhaaranathe</a:t>
            </a:r>
            <a:r>
              <a:rPr lang="en-US" sz="4000" b="1" i="1" dirty="0"/>
              <a:t> </a:t>
            </a:r>
            <a:r>
              <a:rPr lang="en-US" sz="4000" b="1" i="1" dirty="0" err="1"/>
              <a:t>njaan</a:t>
            </a:r>
            <a:r>
              <a:rPr lang="en-US" sz="4000" b="1" i="1" dirty="0"/>
              <a:t> </a:t>
            </a:r>
            <a:r>
              <a:rPr lang="en-US" sz="4000" b="1" i="1" dirty="0" err="1"/>
              <a:t>orthu</a:t>
            </a:r>
            <a:r>
              <a:rPr lang="en-US" sz="4000" b="1" i="1" dirty="0"/>
              <a:t> </a:t>
            </a:r>
            <a:r>
              <a:rPr lang="en-US" sz="4000" b="1" i="1" dirty="0" err="1"/>
              <a:t>dinam</a:t>
            </a:r>
            <a:r>
              <a:rPr lang="en-US" sz="4000" b="1" i="1" dirty="0"/>
              <a:t> </a:t>
            </a:r>
            <a:r>
              <a:rPr lang="en-US" sz="4000" b="1" i="1" dirty="0" err="1"/>
              <a:t>prathi</a:t>
            </a:r>
            <a:br>
              <a:rPr lang="en-US" sz="4000" b="1" i="1" dirty="0"/>
            </a:br>
            <a:r>
              <a:rPr lang="en-US" sz="4000" b="1" i="1" dirty="0"/>
              <a:t>          </a:t>
            </a:r>
            <a:r>
              <a:rPr lang="en-US" sz="4000" b="1" i="1" dirty="0" err="1"/>
              <a:t>Santhoshikkunn</a:t>
            </a:r>
            <a:r>
              <a:rPr lang="en-US" sz="4000" b="1" i="1" dirty="0"/>
              <a:t> </a:t>
            </a:r>
            <a:r>
              <a:rPr lang="en-US" sz="4000" b="1" i="1" dirty="0" err="1"/>
              <a:t>athyantham</a:t>
            </a:r>
            <a:endParaRPr lang="en-AE" sz="4000" b="1" i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5702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ml-IN" sz="4000" b="1" dirty="0"/>
              <a:t>ഇദ്ധരയിലെന്നെ ഇത്രമേല്‍ സ്നേഹിപ്പാന്‍ </a:t>
            </a:r>
            <a:endParaRPr lang="en-US" sz="4000" b="1" dirty="0"/>
          </a:p>
          <a:p>
            <a:pPr>
              <a:lnSpc>
                <a:spcPct val="150000"/>
              </a:lnSpc>
            </a:pPr>
            <a:r>
              <a:rPr lang="en-US" sz="4000" b="1" dirty="0"/>
              <a:t>		</a:t>
            </a:r>
            <a:r>
              <a:rPr lang="ml-IN" sz="4000" b="1" dirty="0"/>
              <a:t>എന്തുള്ളു ഞാനപ്പനേ!-നിന്‍റെ</a:t>
            </a:r>
            <a:endParaRPr lang="en-US" sz="4000" b="1" dirty="0"/>
          </a:p>
          <a:p>
            <a:pPr>
              <a:lnSpc>
                <a:spcPct val="150000"/>
              </a:lnSpc>
            </a:pPr>
            <a:r>
              <a:rPr lang="en-US" sz="4000" b="1" dirty="0"/>
              <a:t>		</a:t>
            </a:r>
            <a:r>
              <a:rPr lang="ml-IN" sz="4000" b="1" dirty="0"/>
              <a:t>ഉദ്ധാരണത്തെ ഓര്‍ത്തു ദിനംപ്രതി സന്തോഷിക്കുന്നത്യന്തം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3387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429000"/>
            <a:ext cx="11570208" cy="3429000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 b="1" dirty="0" err="1"/>
              <a:t>Puthrante</a:t>
            </a:r>
            <a:r>
              <a:rPr lang="en-US" sz="4000" b="1" dirty="0"/>
              <a:t> </a:t>
            </a:r>
            <a:r>
              <a:rPr lang="en-US" sz="4000" b="1" dirty="0" err="1"/>
              <a:t>snehathe</a:t>
            </a:r>
            <a:r>
              <a:rPr lang="en-US" sz="4000" b="1" dirty="0"/>
              <a:t> </a:t>
            </a:r>
            <a:r>
              <a:rPr lang="en-US" sz="4000" b="1" dirty="0" err="1"/>
              <a:t>krooshinmel</a:t>
            </a:r>
            <a:r>
              <a:rPr lang="en-US" sz="4000" b="1" dirty="0"/>
              <a:t> </a:t>
            </a:r>
            <a:r>
              <a:rPr lang="en-US" sz="4000" b="1" dirty="0" err="1"/>
              <a:t>kaanumbol</a:t>
            </a:r>
            <a:br>
              <a:rPr lang="en-US" sz="4000" b="1" dirty="0"/>
            </a:br>
            <a:r>
              <a:rPr lang="en-US" sz="4000" b="1" dirty="0" err="1"/>
              <a:t>Shathrubhayam</a:t>
            </a:r>
            <a:r>
              <a:rPr lang="en-US" sz="4000" b="1" dirty="0"/>
              <a:t> </a:t>
            </a:r>
            <a:r>
              <a:rPr lang="en-US" sz="4000" b="1" dirty="0" err="1"/>
              <a:t>theerunnu-enne</a:t>
            </a:r>
            <a:br>
              <a:rPr lang="en-US" sz="4000" b="1" dirty="0"/>
            </a:br>
            <a:r>
              <a:rPr lang="en-US" sz="4000" b="1" dirty="0" err="1"/>
              <a:t>Mithramaakkiduvaan</a:t>
            </a:r>
            <a:r>
              <a:rPr lang="en-US" sz="4000" b="1" dirty="0"/>
              <a:t> </a:t>
            </a:r>
            <a:r>
              <a:rPr lang="en-US" sz="4000" b="1" dirty="0" err="1"/>
              <a:t>kaanicha</a:t>
            </a:r>
            <a:r>
              <a:rPr lang="en-US" sz="4000" b="1" dirty="0"/>
              <a:t> </a:t>
            </a:r>
            <a:r>
              <a:rPr lang="en-US" sz="4000" b="1" dirty="0" err="1"/>
              <a:t>ninkrupa</a:t>
            </a:r>
            <a:r>
              <a:rPr lang="en-US" sz="4000" b="1" dirty="0"/>
              <a:t> </a:t>
            </a:r>
            <a:r>
              <a:rPr lang="en-US" sz="4000" b="1" dirty="0" err="1"/>
              <a:t>ethra</a:t>
            </a:r>
            <a:r>
              <a:rPr lang="en-US" sz="4000" b="1" dirty="0"/>
              <a:t> </a:t>
            </a:r>
            <a:r>
              <a:rPr lang="en-US" sz="4000" b="1" dirty="0" err="1"/>
              <a:t>manoharame</a:t>
            </a:r>
            <a:r>
              <a:rPr lang="en-US" sz="4000" b="1" dirty="0"/>
              <a:t>!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പുത്രന്‍റെ സ്നേഹത്തെ ക്രൂശിന്‍മേല്‍ കാണുമ്പോള്‍</a:t>
            </a:r>
            <a:r>
              <a:rPr lang="en-US" sz="4000" b="1" dirty="0">
                <a:latin typeface="ML-TTAmbili" panose="04000000000000000000" pitchFamily="82" charset="0"/>
              </a:rPr>
              <a:t> </a:t>
            </a:r>
            <a:r>
              <a:rPr lang="ml-IN" sz="4000" b="1" dirty="0">
                <a:latin typeface="ML-TTAmbili" panose="04000000000000000000" pitchFamily="82" charset="0"/>
              </a:rPr>
              <a:t>ശത്രുഭയം തീരുന്നു -എന്നെ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മിത്രമാക്കിടുവാന്‍ കാണിച്ച നിന്‍കൃപ എത്ര മനോഹരമേ!-</a:t>
            </a:r>
          </a:p>
        </p:txBody>
      </p:sp>
    </p:spTree>
    <p:extLst>
      <p:ext uri="{BB962C8B-B14F-4D97-AF65-F5344CB8AC3E}">
        <p14:creationId xmlns:p14="http://schemas.microsoft.com/office/powerpoint/2010/main" val="60757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2876340"/>
            <a:ext cx="11570208" cy="34290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b="1" dirty="0" err="1"/>
              <a:t>Shathruvaam</a:t>
            </a:r>
            <a:r>
              <a:rPr lang="en-US" sz="4000" b="1" dirty="0"/>
              <a:t> </a:t>
            </a:r>
            <a:r>
              <a:rPr lang="en-US" sz="4000" b="1" dirty="0" err="1"/>
              <a:t>enne</a:t>
            </a:r>
            <a:r>
              <a:rPr lang="en-US" sz="4000" b="1" dirty="0"/>
              <a:t> </a:t>
            </a:r>
            <a:r>
              <a:rPr lang="en-US" sz="4000" b="1" dirty="0" err="1"/>
              <a:t>nin</a:t>
            </a:r>
            <a:r>
              <a:rPr lang="en-US" sz="4000" b="1" dirty="0"/>
              <a:t> </a:t>
            </a:r>
            <a:r>
              <a:rPr lang="en-US" sz="4000" b="1" dirty="0" err="1"/>
              <a:t>puthran</a:t>
            </a:r>
            <a:r>
              <a:rPr lang="en-US" sz="4000" b="1" dirty="0"/>
              <a:t> </a:t>
            </a:r>
            <a:r>
              <a:rPr lang="en-US" sz="4000" b="1" dirty="0" err="1"/>
              <a:t>aakkiduvaan</a:t>
            </a:r>
            <a:br>
              <a:rPr lang="en-US" sz="4000" b="1" dirty="0"/>
            </a:br>
            <a:r>
              <a:rPr lang="en-US" sz="4000" b="1" dirty="0" err="1"/>
              <a:t>Puthrane</a:t>
            </a:r>
            <a:r>
              <a:rPr lang="en-US" sz="4000" b="1" dirty="0"/>
              <a:t> </a:t>
            </a:r>
            <a:r>
              <a:rPr lang="en-US" sz="4000" b="1" dirty="0" err="1"/>
              <a:t>thannallo</a:t>
            </a:r>
            <a:r>
              <a:rPr lang="en-US" sz="4000" b="1" dirty="0"/>
              <a:t> nee-deva</a:t>
            </a:r>
            <a:br>
              <a:rPr lang="en-US" sz="4000" b="1" dirty="0"/>
            </a:br>
            <a:r>
              <a:rPr lang="en-US" sz="4000" b="1" dirty="0"/>
              <a:t>Ithra </a:t>
            </a:r>
            <a:r>
              <a:rPr lang="en-US" sz="4000" b="1" dirty="0" err="1"/>
              <a:t>mahaa</a:t>
            </a:r>
            <a:r>
              <a:rPr lang="en-US" sz="4000" b="1" dirty="0"/>
              <a:t> </a:t>
            </a:r>
            <a:r>
              <a:rPr lang="en-US" sz="4000" b="1" dirty="0" err="1"/>
              <a:t>sneham</a:t>
            </a:r>
            <a:r>
              <a:rPr lang="en-US" sz="4000" b="1" dirty="0"/>
              <a:t> </a:t>
            </a:r>
            <a:r>
              <a:rPr lang="en-US" sz="4000" b="1" dirty="0" err="1"/>
              <a:t>idharayil</a:t>
            </a:r>
            <a:r>
              <a:rPr lang="en-US" sz="4000" b="1" dirty="0"/>
              <a:t> </a:t>
            </a:r>
            <a:r>
              <a:rPr lang="en-US" sz="4000" b="1" dirty="0" err="1"/>
              <a:t>oru</a:t>
            </a:r>
            <a:r>
              <a:rPr lang="en-US" sz="4000" b="1" dirty="0"/>
              <a:t> </a:t>
            </a:r>
            <a:r>
              <a:rPr lang="en-US" sz="4000" b="1" dirty="0" err="1"/>
              <a:t>marthyanum</a:t>
            </a:r>
            <a:r>
              <a:rPr lang="en-US" sz="4000" b="1" dirty="0"/>
              <a:t> </a:t>
            </a:r>
            <a:r>
              <a:rPr lang="en-US" sz="4000" b="1" dirty="0" err="1"/>
              <a:t>illa</a:t>
            </a:r>
            <a:r>
              <a:rPr lang="en-US" sz="4000" b="1" dirty="0"/>
              <a:t> </a:t>
            </a:r>
            <a:r>
              <a:rPr lang="en-US" sz="4000" b="1" dirty="0" err="1"/>
              <a:t>drudam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l-IN" sz="4000" b="1" dirty="0">
                <a:latin typeface="ML-TTAmbili" panose="04000000000000000000" pitchFamily="82" charset="0"/>
              </a:rPr>
              <a:t>ശത്രുവാമെന്നെ നിന്‍പുത്രനാക്കിടുവാന്‍</a:t>
            </a:r>
          </a:p>
          <a:p>
            <a:pPr algn="l"/>
            <a:r>
              <a:rPr lang="ml-IN" sz="4000" b="1" dirty="0">
                <a:latin typeface="ML-TTAmbili" panose="04000000000000000000" pitchFamily="82" charset="0"/>
              </a:rPr>
              <a:t>പുത്രനെ തന്നല്ലോ നീ - ദേവാ</a:t>
            </a:r>
          </a:p>
          <a:p>
            <a:pPr algn="l"/>
            <a:r>
              <a:rPr lang="ml-IN" sz="4000" b="1" dirty="0">
                <a:latin typeface="ML-TTAmbili" panose="04000000000000000000" pitchFamily="82" charset="0"/>
              </a:rPr>
              <a:t>ഇത്ര മഹാസ്നേഹം ഇദ്ധരയിലൊരു മര്‍ത്യനുമില്ല ദൃഢം</a:t>
            </a:r>
          </a:p>
        </p:txBody>
      </p:sp>
    </p:spTree>
    <p:extLst>
      <p:ext uri="{BB962C8B-B14F-4D97-AF65-F5344CB8AC3E}">
        <p14:creationId xmlns:p14="http://schemas.microsoft.com/office/powerpoint/2010/main" val="168834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429000"/>
            <a:ext cx="11570208" cy="34290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b="1" dirty="0"/>
              <a:t>Neecha </a:t>
            </a:r>
            <a:r>
              <a:rPr lang="en-US" sz="4000" b="1" dirty="0" err="1"/>
              <a:t>naranaam</a:t>
            </a:r>
            <a:r>
              <a:rPr lang="en-US" sz="4000" b="1" dirty="0"/>
              <a:t> ee </a:t>
            </a:r>
            <a:r>
              <a:rPr lang="en-US" sz="4000" b="1" dirty="0" err="1"/>
              <a:t>yezhaye</a:t>
            </a:r>
            <a:r>
              <a:rPr lang="en-US" sz="4000" b="1" dirty="0"/>
              <a:t> </a:t>
            </a:r>
            <a:r>
              <a:rPr lang="en-US" sz="4000" b="1" dirty="0" err="1"/>
              <a:t>snehichi</a:t>
            </a:r>
            <a:r>
              <a:rPr lang="en-US" sz="4000" b="1" dirty="0"/>
              <a:t>-</a:t>
            </a:r>
            <a:br>
              <a:rPr lang="en-US" sz="4000" b="1" dirty="0"/>
            </a:br>
            <a:r>
              <a:rPr lang="en-US" sz="4000" b="1" dirty="0"/>
              <a:t>Neecha </a:t>
            </a:r>
            <a:r>
              <a:rPr lang="en-US" sz="4000" b="1" dirty="0" err="1"/>
              <a:t>lokathil</a:t>
            </a:r>
            <a:r>
              <a:rPr lang="en-US" sz="4000" b="1" dirty="0"/>
              <a:t> </a:t>
            </a:r>
            <a:r>
              <a:rPr lang="en-US" sz="4000" b="1" dirty="0" err="1"/>
              <a:t>vannu-yeshu</a:t>
            </a:r>
            <a:br>
              <a:rPr lang="en-US" sz="4000" b="1" dirty="0"/>
            </a:br>
            <a:r>
              <a:rPr lang="en-US" sz="4000" b="1" dirty="0"/>
              <a:t>Neecha </a:t>
            </a:r>
            <a:r>
              <a:rPr lang="en-US" sz="4000" b="1" dirty="0" err="1"/>
              <a:t>maranam</a:t>
            </a:r>
            <a:r>
              <a:rPr lang="en-US" sz="4000" b="1" dirty="0"/>
              <a:t> </a:t>
            </a:r>
            <a:r>
              <a:rPr lang="en-US" sz="4000" b="1" dirty="0" err="1"/>
              <a:t>marippathinaay</a:t>
            </a:r>
            <a:r>
              <a:rPr lang="en-US" sz="4000" b="1" dirty="0"/>
              <a:t> </a:t>
            </a:r>
            <a:r>
              <a:rPr lang="en-US" sz="4000" b="1" dirty="0" err="1"/>
              <a:t>thanne</a:t>
            </a:r>
            <a:r>
              <a:rPr lang="en-US" sz="4000" b="1" dirty="0"/>
              <a:t> </a:t>
            </a:r>
            <a:r>
              <a:rPr lang="en-US" sz="4000" b="1" dirty="0" err="1"/>
              <a:t>neechenmaarkk</a:t>
            </a:r>
            <a:r>
              <a:rPr lang="en-US" sz="4000" b="1" dirty="0"/>
              <a:t> </a:t>
            </a:r>
            <a:r>
              <a:rPr lang="en-US" sz="4000" b="1" dirty="0" err="1"/>
              <a:t>elppichallo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ml-IN" sz="4400" b="1" dirty="0">
                <a:latin typeface="ML-TTAmbili" panose="04000000000000000000" pitchFamily="82" charset="0"/>
              </a:rPr>
              <a:t>നീചനരനാമീയേഴയെ സ്നേഹിച്ചീ</a:t>
            </a:r>
          </a:p>
          <a:p>
            <a:pPr algn="l">
              <a:lnSpc>
                <a:spcPct val="150000"/>
              </a:lnSpc>
            </a:pPr>
            <a:r>
              <a:rPr lang="ml-IN" sz="4400" b="1" dirty="0">
                <a:latin typeface="ML-TTAmbili" panose="04000000000000000000" pitchFamily="82" charset="0"/>
              </a:rPr>
              <a:t>നീചലോകത്തില്‍ വന്നു - യേശു</a:t>
            </a:r>
          </a:p>
          <a:p>
            <a:pPr algn="l">
              <a:lnSpc>
                <a:spcPct val="150000"/>
              </a:lnSpc>
            </a:pPr>
            <a:r>
              <a:rPr lang="ml-IN" sz="4400" b="1" dirty="0">
                <a:latin typeface="ML-TTAmbili" panose="04000000000000000000" pitchFamily="82" charset="0"/>
              </a:rPr>
              <a:t>നീച മരണം മരിപ്പതിന്നായ് തന്നെ നീചന്മാര്‍ക്കേല്‍പ്പിച്ചല്ലോ-</a:t>
            </a:r>
          </a:p>
        </p:txBody>
      </p:sp>
    </p:spTree>
    <p:extLst>
      <p:ext uri="{BB962C8B-B14F-4D97-AF65-F5344CB8AC3E}">
        <p14:creationId xmlns:p14="http://schemas.microsoft.com/office/powerpoint/2010/main" val="345486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258178"/>
            <a:ext cx="11570208" cy="34290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b="1" dirty="0" err="1"/>
              <a:t>Koottam</a:t>
            </a:r>
            <a:r>
              <a:rPr lang="en-US" sz="4000" b="1" dirty="0"/>
              <a:t> </a:t>
            </a:r>
            <a:r>
              <a:rPr lang="en-US" sz="4000" b="1" dirty="0" err="1"/>
              <a:t>veruthu</a:t>
            </a:r>
            <a:r>
              <a:rPr lang="en-US" sz="4000" b="1" dirty="0"/>
              <a:t> </a:t>
            </a:r>
            <a:r>
              <a:rPr lang="en-US" sz="4000" b="1" dirty="0" err="1"/>
              <a:t>kulavum</a:t>
            </a:r>
            <a:r>
              <a:rPr lang="en-US" sz="4000" b="1" dirty="0"/>
              <a:t> </a:t>
            </a:r>
            <a:r>
              <a:rPr lang="en-US" sz="4000" b="1" dirty="0" err="1"/>
              <a:t>veruthenne</a:t>
            </a:r>
            <a:br>
              <a:rPr lang="en-US" sz="4000" b="1" dirty="0"/>
            </a:br>
            <a:r>
              <a:rPr lang="en-US" sz="4000" b="1" dirty="0" err="1"/>
              <a:t>Kottukaarum</a:t>
            </a:r>
            <a:r>
              <a:rPr lang="en-US" sz="4000" b="1" dirty="0"/>
              <a:t> </a:t>
            </a:r>
            <a:r>
              <a:rPr lang="en-US" sz="4000" b="1" dirty="0" err="1"/>
              <a:t>veruthu-ennaal</a:t>
            </a:r>
            <a:br>
              <a:rPr lang="en-US" sz="4000" b="1" dirty="0"/>
            </a:br>
            <a:r>
              <a:rPr lang="en-US" sz="4000" b="1" dirty="0" err="1"/>
              <a:t>Koottaayi</a:t>
            </a:r>
            <a:r>
              <a:rPr lang="en-US" sz="4000" b="1" dirty="0"/>
              <a:t> </a:t>
            </a:r>
            <a:r>
              <a:rPr lang="en-US" sz="4000" b="1" dirty="0" err="1"/>
              <a:t>theernnente</a:t>
            </a:r>
            <a:r>
              <a:rPr lang="en-US" sz="4000" b="1" dirty="0"/>
              <a:t> </a:t>
            </a:r>
            <a:r>
              <a:rPr lang="en-US" sz="4000" b="1" dirty="0" err="1"/>
              <a:t>swargeeya</a:t>
            </a:r>
            <a:r>
              <a:rPr lang="en-US" sz="4000" b="1" dirty="0"/>
              <a:t> </a:t>
            </a:r>
            <a:r>
              <a:rPr lang="en-US" sz="4000" b="1" dirty="0" err="1"/>
              <a:t>snehithan</a:t>
            </a:r>
            <a:r>
              <a:rPr lang="en-US" sz="4000" b="1" dirty="0"/>
              <a:t> </a:t>
            </a:r>
            <a:r>
              <a:rPr lang="en-US" sz="4000" b="1" dirty="0" err="1"/>
              <a:t>kashtakaalathum</a:t>
            </a:r>
            <a:r>
              <a:rPr lang="en-US" sz="4000" b="1" dirty="0"/>
              <a:t> </a:t>
            </a:r>
            <a:r>
              <a:rPr lang="en-US" sz="4000" b="1" dirty="0" err="1"/>
              <a:t>vidaa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കൂട്ടം വെറുത്തു കുലവും വെറുത്തെന്നെ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കൂട്ടുകാരും വെറുത്തു - എന്നാല്‍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കൂട്ടായിത്തീര്‍ന്നെന്‍റെ സ്വര്‍ഗ്ഗീയസ്നേഹിതന്‍ 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കഷ്ടകാലത്തും വിടാ-</a:t>
            </a:r>
          </a:p>
        </p:txBody>
      </p:sp>
    </p:spTree>
    <p:extLst>
      <p:ext uri="{BB962C8B-B14F-4D97-AF65-F5344CB8AC3E}">
        <p14:creationId xmlns:p14="http://schemas.microsoft.com/office/powerpoint/2010/main" val="316061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429000"/>
            <a:ext cx="11570208" cy="34290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b="1" dirty="0" err="1"/>
              <a:t>Maathaa</a:t>
            </a:r>
            <a:r>
              <a:rPr lang="en-US" sz="4000" b="1" dirty="0"/>
              <a:t> </a:t>
            </a:r>
            <a:r>
              <a:rPr lang="en-US" sz="4000" b="1" dirty="0" err="1"/>
              <a:t>pithaakkanmaar</a:t>
            </a:r>
            <a:r>
              <a:rPr lang="en-US" sz="4000" b="1" dirty="0"/>
              <a:t> </a:t>
            </a:r>
            <a:r>
              <a:rPr lang="en-US" sz="4000" b="1" dirty="0" err="1"/>
              <a:t>enne</a:t>
            </a:r>
            <a:r>
              <a:rPr lang="en-US" sz="4000" b="1" dirty="0"/>
              <a:t> </a:t>
            </a:r>
            <a:r>
              <a:rPr lang="en-US" sz="4000" b="1" dirty="0" err="1"/>
              <a:t>vedinjaalum</a:t>
            </a:r>
            <a:br>
              <a:rPr lang="en-US" sz="4000" b="1" dirty="0"/>
            </a:br>
            <a:r>
              <a:rPr lang="en-US" sz="4000" b="1" dirty="0" err="1"/>
              <a:t>Santhaapamillenikku-ente</a:t>
            </a:r>
            <a:br>
              <a:rPr lang="en-US" sz="4000" b="1" dirty="0"/>
            </a:br>
            <a:r>
              <a:rPr lang="en-US" sz="4000" b="1" dirty="0" err="1"/>
              <a:t>Maathaa</a:t>
            </a:r>
            <a:r>
              <a:rPr lang="en-US" sz="4000" b="1" dirty="0"/>
              <a:t> </a:t>
            </a:r>
            <a:r>
              <a:rPr lang="en-US" sz="4000" b="1" dirty="0" err="1"/>
              <a:t>pithaavekkaal</a:t>
            </a:r>
            <a:r>
              <a:rPr lang="en-US" sz="4000" b="1" dirty="0"/>
              <a:t> </a:t>
            </a:r>
            <a:r>
              <a:rPr lang="en-US" sz="4000" b="1" dirty="0" err="1"/>
              <a:t>anpu</a:t>
            </a:r>
            <a:r>
              <a:rPr lang="en-US" sz="4000" b="1" dirty="0"/>
              <a:t> </a:t>
            </a:r>
            <a:r>
              <a:rPr lang="en-US" sz="4000" b="1" dirty="0" err="1"/>
              <a:t>thingidunno-reshuvunde</a:t>
            </a:r>
            <a:r>
              <a:rPr lang="en-US" sz="4000" b="1" dirty="0"/>
              <a:t> </a:t>
            </a:r>
            <a:r>
              <a:rPr lang="en-US" sz="4000" b="1" dirty="0" err="1"/>
              <a:t>enikku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മാതാപിതാക്കന്മാരെന്നെ വെടിഞ്ഞാലും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സന്താപമില്ലെനിക്കു - എന്‍റെ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മാതാപിതാവെക്കാള്‍ അന്‍പു തിങ്ങിടുന്നോ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രേശുവുണ്ട് എനിക്കു-</a:t>
            </a:r>
          </a:p>
        </p:txBody>
      </p:sp>
    </p:spTree>
    <p:extLst>
      <p:ext uri="{BB962C8B-B14F-4D97-AF65-F5344CB8AC3E}">
        <p14:creationId xmlns:p14="http://schemas.microsoft.com/office/powerpoint/2010/main" val="384432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717E-FCB5-64AA-F61F-A5894D1D2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3429000"/>
            <a:ext cx="11570208" cy="3429000"/>
          </a:xfrm>
        </p:spPr>
        <p:txBody>
          <a:bodyPr anchor="ctr">
            <a:normAutofit/>
          </a:bodyPr>
          <a:lstStyle/>
          <a:p>
            <a:pPr algn="l"/>
            <a:r>
              <a:rPr lang="en-US" sz="4000" b="1" dirty="0" err="1"/>
              <a:t>Mumbilum</a:t>
            </a:r>
            <a:r>
              <a:rPr lang="en-US" sz="4000" b="1" dirty="0"/>
              <a:t> </a:t>
            </a:r>
            <a:r>
              <a:rPr lang="en-US" sz="4000" b="1" dirty="0" err="1"/>
              <a:t>pimbilum</a:t>
            </a:r>
            <a:r>
              <a:rPr lang="en-US" sz="4000" b="1" dirty="0"/>
              <a:t> </a:t>
            </a:r>
            <a:r>
              <a:rPr lang="en-US" sz="4000" b="1" dirty="0" err="1"/>
              <a:t>kaavalaay</a:t>
            </a:r>
            <a:r>
              <a:rPr lang="en-US" sz="4000" b="1" dirty="0"/>
              <a:t> </a:t>
            </a:r>
            <a:r>
              <a:rPr lang="en-US" sz="4000" b="1" dirty="0" err="1"/>
              <a:t>ninnu</a:t>
            </a:r>
            <a:r>
              <a:rPr lang="en-US" sz="4000" b="1" dirty="0"/>
              <a:t> nee</a:t>
            </a:r>
            <a:br>
              <a:rPr lang="en-US" sz="4000" b="1" dirty="0"/>
            </a:br>
            <a:r>
              <a:rPr lang="en-US" sz="4000" b="1" dirty="0" err="1"/>
              <a:t>Mumbil</a:t>
            </a:r>
            <a:r>
              <a:rPr lang="en-US" sz="4000" b="1" dirty="0"/>
              <a:t> </a:t>
            </a:r>
            <a:r>
              <a:rPr lang="en-US" sz="4000" b="1" dirty="0" err="1"/>
              <a:t>nadakkaname-ninte</a:t>
            </a:r>
            <a:br>
              <a:rPr lang="en-US" sz="4000" b="1" dirty="0"/>
            </a:br>
            <a:r>
              <a:rPr lang="en-US" sz="4000" b="1" dirty="0" err="1"/>
              <a:t>Imbamulla</a:t>
            </a:r>
            <a:r>
              <a:rPr lang="en-US" sz="4000" b="1" dirty="0"/>
              <a:t> </a:t>
            </a:r>
            <a:r>
              <a:rPr lang="en-US" sz="4000" b="1" dirty="0" err="1"/>
              <a:t>raajye</a:t>
            </a:r>
            <a:r>
              <a:rPr lang="en-US" sz="4000" b="1" dirty="0"/>
              <a:t> </a:t>
            </a:r>
            <a:r>
              <a:rPr lang="en-US" sz="4000" b="1" dirty="0" err="1"/>
              <a:t>vannu</a:t>
            </a:r>
            <a:r>
              <a:rPr lang="en-US" sz="4000" b="1" dirty="0"/>
              <a:t> </a:t>
            </a:r>
            <a:r>
              <a:rPr lang="en-US" sz="4000" b="1" dirty="0" err="1"/>
              <a:t>cherum</a:t>
            </a:r>
            <a:r>
              <a:rPr lang="en-US" sz="4000" b="1" dirty="0"/>
              <a:t> </a:t>
            </a:r>
            <a:r>
              <a:rPr lang="en-US" sz="4000" b="1" dirty="0" err="1"/>
              <a:t>vare</a:t>
            </a:r>
            <a:r>
              <a:rPr lang="en-US" sz="4000" b="1" dirty="0"/>
              <a:t> </a:t>
            </a:r>
            <a:r>
              <a:rPr lang="en-US" sz="4000" b="1" dirty="0" err="1"/>
              <a:t>anpodu</a:t>
            </a:r>
            <a:r>
              <a:rPr lang="en-US" sz="4000" b="1" dirty="0"/>
              <a:t> </a:t>
            </a:r>
            <a:r>
              <a:rPr lang="en-US" sz="4000" b="1" dirty="0" err="1"/>
              <a:t>kaakkename</a:t>
            </a:r>
            <a:endParaRPr lang="en-AE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6022B-8B03-CCB8-AC93-49A03C35FA30}"/>
              </a:ext>
            </a:extLst>
          </p:cNvPr>
          <p:cNvSpPr txBox="1">
            <a:spLocks/>
          </p:cNvSpPr>
          <p:nvPr/>
        </p:nvSpPr>
        <p:spPr>
          <a:xfrm>
            <a:off x="353568" y="0"/>
            <a:ext cx="11341608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മുമ്പിലും പിമ്പിലും കാവലായ് നിന്നു നീ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മുമ്പില്‍ നടക്കേണമേ - നിന്‍റെ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ഇമ്പമുള്ള രാജ്യേ വന്നു ചേരും വരെ </a:t>
            </a:r>
          </a:p>
          <a:p>
            <a:pPr algn="l">
              <a:lnSpc>
                <a:spcPct val="150000"/>
              </a:lnSpc>
            </a:pPr>
            <a:r>
              <a:rPr lang="ml-IN" sz="4000" b="1" dirty="0">
                <a:latin typeface="ML-TTAmbili" panose="04000000000000000000" pitchFamily="82" charset="0"/>
              </a:rPr>
              <a:t>അമ്പോടു കാക്കേണമേ-	</a:t>
            </a:r>
          </a:p>
        </p:txBody>
      </p:sp>
    </p:spTree>
    <p:extLst>
      <p:ext uri="{BB962C8B-B14F-4D97-AF65-F5344CB8AC3E}">
        <p14:creationId xmlns:p14="http://schemas.microsoft.com/office/powerpoint/2010/main" val="4147128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202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ML-TTAmbili</vt:lpstr>
      <vt:lpstr>Office Theme</vt:lpstr>
      <vt:lpstr> Idharayilenne ithramel snehippaan           Enthullu njaanappane!-ninte           Udhaaranathe njaan orthu dinam prathi           Santhoshikkunn athyantham</vt:lpstr>
      <vt:lpstr>Puthrante snehathe krooshinmel kaanumbol Shathrubhayam theerunnu-enne Mithramaakkiduvaan kaanicha ninkrupa ethra manoharame!</vt:lpstr>
      <vt:lpstr>Shathruvaam enne nin puthran aakkiduvaan Puthrane thannallo nee-deva Ithra mahaa sneham idharayil oru marthyanum illa drudam</vt:lpstr>
      <vt:lpstr>Neecha naranaam ee yezhaye snehichi- Neecha lokathil vannu-yeshu Neecha maranam marippathinaay thanne neechenmaarkk elppichallo</vt:lpstr>
      <vt:lpstr>Koottam veruthu kulavum veruthenne Kottukaarum veruthu-ennaal Koottaayi theernnente swargeeya snehithan kashtakaalathum vidaa</vt:lpstr>
      <vt:lpstr>Maathaa pithaakkanmaar enne vedinjaalum Santhaapamillenikku-ente Maathaa pithaavekkaal anpu thingidunno-reshuvunde enikku</vt:lpstr>
      <vt:lpstr>Mumbilum pimbilum kaavalaay ninnu nee Mumbil nadakkaname-ninte Imbamulla raajye vannu cherum vare anpodu kaakkename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ഇദ്ധരയിലെന്നെ ഇത്രമേല്‍</dc:title>
  <dc:subject>279</dc:subject>
  <dc:creator>Bcc Abca</dc:creator>
  <cp:keywords>Formatting Pending</cp:keywords>
  <cp:lastModifiedBy>Shaji Varghese</cp:lastModifiedBy>
  <cp:revision>4</cp:revision>
  <dcterms:created xsi:type="dcterms:W3CDTF">2023-12-31T15:06:39Z</dcterms:created>
  <dcterms:modified xsi:type="dcterms:W3CDTF">2026-08-24T08:05:13Z</dcterms:modified>
</cp:coreProperties>
</file>